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9144000" cy="6858000" type="screen4x3"/>
  <p:notesSz cx="6865938" cy="999807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7A0BA-E3EA-4C73-9EDA-8AA2B78F037D}" type="datetimeFigureOut">
              <a:rPr lang="es-ES" smtClean="0"/>
              <a:t>21/01/2019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BFC94-D683-4F79-A984-5C3FBAD8D80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7660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7A0BA-E3EA-4C73-9EDA-8AA2B78F037D}" type="datetimeFigureOut">
              <a:rPr lang="es-ES" smtClean="0"/>
              <a:t>21/01/2019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BFC94-D683-4F79-A984-5C3FBAD8D80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9441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7A0BA-E3EA-4C73-9EDA-8AA2B78F037D}" type="datetimeFigureOut">
              <a:rPr lang="es-ES" smtClean="0"/>
              <a:t>21/01/2019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BFC94-D683-4F79-A984-5C3FBAD8D80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5631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7A0BA-E3EA-4C73-9EDA-8AA2B78F037D}" type="datetimeFigureOut">
              <a:rPr lang="es-ES" smtClean="0"/>
              <a:t>21/01/2019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BFC94-D683-4F79-A984-5C3FBAD8D80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4263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7A0BA-E3EA-4C73-9EDA-8AA2B78F037D}" type="datetimeFigureOut">
              <a:rPr lang="es-ES" smtClean="0"/>
              <a:t>21/01/2019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BFC94-D683-4F79-A984-5C3FBAD8D80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8340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7A0BA-E3EA-4C73-9EDA-8AA2B78F037D}" type="datetimeFigureOut">
              <a:rPr lang="es-ES" smtClean="0"/>
              <a:t>21/01/2019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BFC94-D683-4F79-A984-5C3FBAD8D80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2951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7A0BA-E3EA-4C73-9EDA-8AA2B78F037D}" type="datetimeFigureOut">
              <a:rPr lang="es-ES" smtClean="0"/>
              <a:t>21/01/2019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BFC94-D683-4F79-A984-5C3FBAD8D80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8002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7A0BA-E3EA-4C73-9EDA-8AA2B78F037D}" type="datetimeFigureOut">
              <a:rPr lang="es-ES" smtClean="0"/>
              <a:t>21/01/2019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BFC94-D683-4F79-A984-5C3FBAD8D80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9283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7A0BA-E3EA-4C73-9EDA-8AA2B78F037D}" type="datetimeFigureOut">
              <a:rPr lang="es-ES" smtClean="0"/>
              <a:t>21/01/2019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BFC94-D683-4F79-A984-5C3FBAD8D80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5644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7A0BA-E3EA-4C73-9EDA-8AA2B78F037D}" type="datetimeFigureOut">
              <a:rPr lang="es-ES" smtClean="0"/>
              <a:t>21/01/2019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BFC94-D683-4F79-A984-5C3FBAD8D80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3350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7A0BA-E3EA-4C73-9EDA-8AA2B78F037D}" type="datetimeFigureOut">
              <a:rPr lang="es-ES" smtClean="0"/>
              <a:t>21/01/2019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BFC94-D683-4F79-A984-5C3FBAD8D80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4153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7A0BA-E3EA-4C73-9EDA-8AA2B78F037D}" type="datetimeFigureOut">
              <a:rPr lang="es-ES" smtClean="0"/>
              <a:t>21/01/2019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BFC94-D683-4F79-A984-5C3FBAD8D80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2119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Propietario\Desktop\GIMNASIO 2018-2019\COSAS\carteles\escudo roa-de-duer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8366" y="229421"/>
            <a:ext cx="865634" cy="1653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7" y="2575778"/>
            <a:ext cx="4788024" cy="3546684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395536" y="6093296"/>
            <a:ext cx="4608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F0"/>
                </a:solidFill>
                <a:latin typeface="Arial Rounded MT Bold" pitchFamily="34" charset="0"/>
              </a:rPr>
              <a:t>¡¡PONTE EN FORMA!!</a:t>
            </a:r>
            <a:endParaRPr lang="es-ES" sz="2800" dirty="0">
              <a:solidFill>
                <a:srgbClr val="00B0F0"/>
              </a:solidFill>
              <a:latin typeface="Arial Rounded MT Bold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-396552" y="1894081"/>
            <a:ext cx="9865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solidFill>
                  <a:srgbClr val="FF0066"/>
                </a:solidFill>
                <a:latin typeface="Arial Rounded MT Bold" pitchFamily="34" charset="0"/>
              </a:rPr>
              <a:t>¡¡¡OFERTA ESPECIAL SALA FITNESS!!! 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-1082674" y="617583"/>
            <a:ext cx="10226674" cy="120032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>
                <a:solidFill>
                  <a:srgbClr val="00B0F0"/>
                </a:solidFill>
              </a:rPr>
              <a:t>GIMNASIO MUNICIPAL «LOS NOGALES»</a:t>
            </a:r>
          </a:p>
          <a:p>
            <a:pPr algn="ctr"/>
            <a:r>
              <a:rPr lang="es-ES" sz="3600" b="1" dirty="0" smtClean="0">
                <a:solidFill>
                  <a:srgbClr val="00B0F0"/>
                </a:solidFill>
              </a:rPr>
              <a:t>ROA DE DUERO</a:t>
            </a:r>
            <a:endParaRPr lang="es-ES" sz="3600" b="1" dirty="0">
              <a:solidFill>
                <a:srgbClr val="00B0F0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3923928" y="2566298"/>
            <a:ext cx="388741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000" b="1" cap="none" spc="100" dirty="0" smtClean="0">
                <a:ln w="18000">
                  <a:solidFill>
                    <a:srgbClr val="FF0066"/>
                  </a:solidFill>
                  <a:prstDash val="solid"/>
                </a:ln>
                <a:solidFill>
                  <a:srgbClr val="FF99CC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rial Rounded MT Bold" pitchFamily="34" charset="0"/>
              </a:rPr>
              <a:t>APÚNTATE LOS MESES DE</a:t>
            </a:r>
            <a:endParaRPr lang="es-ES" sz="2000" b="1" cap="none" spc="100" dirty="0">
              <a:ln w="18000">
                <a:solidFill>
                  <a:srgbClr val="FF0066"/>
                </a:solidFill>
                <a:prstDash val="solid"/>
              </a:ln>
              <a:solidFill>
                <a:srgbClr val="FF99CC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4161589" y="2966408"/>
            <a:ext cx="3412088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800" b="1" cap="none" spc="50" dirty="0" smtClean="0">
                <a:ln w="12700" cmpd="sng">
                  <a:solidFill>
                    <a:srgbClr val="FF0066"/>
                  </a:solidFill>
                  <a:prstDash val="solid"/>
                </a:ln>
                <a:solidFill>
                  <a:srgbClr val="FF99CC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FEBRERO,</a:t>
            </a:r>
          </a:p>
          <a:p>
            <a:pPr algn="ctr"/>
            <a:r>
              <a:rPr lang="es-ES" sz="4800" b="1" spc="50" dirty="0" smtClean="0">
                <a:ln w="12700" cmpd="sng">
                  <a:solidFill>
                    <a:srgbClr val="FF0066"/>
                  </a:solidFill>
                  <a:prstDash val="solid"/>
                </a:ln>
                <a:solidFill>
                  <a:srgbClr val="FF99CC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MARZO Y</a:t>
            </a:r>
          </a:p>
          <a:p>
            <a:pPr algn="ctr"/>
            <a:r>
              <a:rPr lang="es-ES" sz="4800" b="1" cap="none" spc="50" dirty="0" smtClean="0">
                <a:ln w="12700" cmpd="sng">
                  <a:solidFill>
                    <a:srgbClr val="FF0066"/>
                  </a:solidFill>
                  <a:prstDash val="solid"/>
                </a:ln>
                <a:solidFill>
                  <a:srgbClr val="FF99CC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ABRIL</a:t>
            </a:r>
            <a:endParaRPr lang="es-ES" sz="4800" b="1" cap="none" spc="50" dirty="0">
              <a:ln w="12700" cmpd="sng">
                <a:solidFill>
                  <a:srgbClr val="FF0066"/>
                </a:solidFill>
                <a:prstDash val="solid"/>
              </a:ln>
              <a:solidFill>
                <a:srgbClr val="FF99CC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7" name="16 CuadroTexto"/>
          <p:cNvSpPr txBox="1"/>
          <p:nvPr/>
        </p:nvSpPr>
        <p:spPr>
          <a:xfrm rot="20701141">
            <a:off x="3588427" y="5136377"/>
            <a:ext cx="625690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 smtClean="0">
                <a:solidFill>
                  <a:srgbClr val="7030A0"/>
                </a:solidFill>
                <a:latin typeface="Arial Rounded MT Bold" pitchFamily="34" charset="0"/>
              </a:rPr>
              <a:t>POR SOLO 75€</a:t>
            </a:r>
          </a:p>
          <a:p>
            <a:pPr algn="ctr"/>
            <a:r>
              <a:rPr lang="es-ES" sz="2800" b="1" dirty="0" smtClean="0">
                <a:solidFill>
                  <a:srgbClr val="7030A0"/>
                </a:solidFill>
                <a:latin typeface="Arial Rounded MT Bold" pitchFamily="34" charset="0"/>
              </a:rPr>
              <a:t>(PAGO ÚNICO)</a:t>
            </a:r>
            <a:endParaRPr lang="es-ES" sz="2800" b="1" dirty="0">
              <a:solidFill>
                <a:srgbClr val="7030A0"/>
              </a:solidFill>
              <a:latin typeface="Arial Rounded MT Bold" pitchFamily="34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5949569" y="6618459"/>
            <a:ext cx="48245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solidFill>
                  <a:srgbClr val="7030A0"/>
                </a:solidFill>
              </a:rPr>
              <a:t>*No aplicable a otras ofertas del gimnasio.</a:t>
            </a:r>
            <a:endParaRPr lang="es-ES" sz="1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9571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</TotalTime>
  <Words>46</Words>
  <Application>Microsoft Office PowerPoint</Application>
  <PresentationFormat>Presentación en pantalla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CLASES DE CYCLING VIRTUAL</dc:title>
  <dc:creator>Propietario</dc:creator>
  <cp:lastModifiedBy>Propietario</cp:lastModifiedBy>
  <cp:revision>17</cp:revision>
  <cp:lastPrinted>2019-01-21T10:48:26Z</cp:lastPrinted>
  <dcterms:created xsi:type="dcterms:W3CDTF">2019-01-14T16:30:42Z</dcterms:created>
  <dcterms:modified xsi:type="dcterms:W3CDTF">2019-01-21T10:48:31Z</dcterms:modified>
</cp:coreProperties>
</file>